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wav" ContentType="audio/x-wav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DA5E15-894B-45C2-9CA6-E5AC8E6D2A34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4CD439-9529-4881-BD79-A5F6C1C90E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6882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0ECE4-2749-498D-ACA9-0FA7A03A7B5A}" type="datetimeFigureOut">
              <a:rPr lang="en-US" smtClean="0"/>
              <a:t>12/16/2021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21E278-839E-4961-B88B-CA498A3611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65320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C1480AB-39EE-4002-9AD8-533EA4CAF127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805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1E6BE-4E10-40E7-B1BC-24D726DEF24A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539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0A4DE-1342-4DA7-8776-B00638D5D13F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48608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C4F18-1033-4975-A1B6-3FFE5E001FCD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64040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F30C9-A813-453C-9C55-F04739D82CA0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82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2E6526-DA23-4A78-9C00-E5AF36118BB0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3182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7694B-FCAF-4A1B-988F-9A57CB485871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9649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E5FBF0-AD14-4A01-A3F9-4F0D041FFDE6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1513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7F2C15-D8A8-40F5-86E6-C297608ECA69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708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9D5A-C770-4EB7-8CFB-484037BFBAE5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129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C76AE-7057-414F-8BB0-3A78D2513D87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13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20435-B622-4D65-A714-34F679627DB0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660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CFBD3-E4E9-4988-9BD1-609D878683B8}" type="datetime1">
              <a:rPr lang="en-US" smtClean="0"/>
              <a:t>12/16/2021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99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37247-289D-45AF-ACC4-25E1E0183700}" type="datetime1">
              <a:rPr lang="en-US" smtClean="0"/>
              <a:t>12/16/2021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399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272C3-E56F-41F1-BEC7-B33B0082F4D1}" type="datetime1">
              <a:rPr lang="en-US" smtClean="0"/>
              <a:t>12/16/2021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621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AFFFB-6907-4DB3-ADA0-4D6B463CD467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1745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7C2966-2763-4BD2-B63C-EE2284BD5405}" type="datetime1">
              <a:rPr lang="en-US" smtClean="0"/>
              <a:t>12/16/2021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12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" name="suction.wav"/>
          </p:stSnd>
        </p:sndAc>
      </p:transition>
    </mc:Choice>
    <mc:Fallback>
      <p:transition spd="slow" advClick="0" advTm="10000">
        <p:fade/>
        <p:sndAc>
          <p:stSnd>
            <p:snd r:embed="rId1" name="suction.wav"/>
          </p:stSnd>
        </p:sndAc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F2FDDA-ED9E-4EE3-93F0-3E208D2DAB7F}" type="datetime1">
              <a:rPr lang="en-US" smtClean="0"/>
              <a:t>12/16/2021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BCEFB34-BE16-41BD-ACF6-D5D228EA58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2937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  <p:sldLayoutId id="2147483752" r:id="rId14"/>
    <p:sldLayoutId id="2147483753" r:id="rId15"/>
    <p:sldLayoutId id="2147483754" r:id="rId16"/>
    <p:sldLayoutId id="2147483755" r:id="rId17"/>
  </p:sldLayoutIdLst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19" name="suction.wav"/>
          </p:stSnd>
        </p:sndAc>
      </p:transition>
    </mc:Choice>
    <mc:Fallback>
      <p:transition spd="slow" advClick="0" advTm="10000">
        <p:fade/>
        <p:sndAc>
          <p:stSnd>
            <p:snd r:embed="rId19" name="suction.wav"/>
          </p:stSnd>
        </p:sndAc>
      </p:transition>
    </mc:Fallback>
  </mc:AlternateConten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fif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audio" Target="../media/audio1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68559" y="4108828"/>
            <a:ext cx="5169726" cy="645177"/>
          </a:xfrm>
        </p:spPr>
        <p:txBody>
          <a:bodyPr/>
          <a:lstStyle/>
          <a:p>
            <a:r>
              <a:rPr lang="en-US" sz="2800" u="sng" dirty="0" smtClean="0"/>
              <a:t>CENTRAL PROCESSING UNIT</a:t>
            </a:r>
            <a:endParaRPr lang="en-US" sz="2800" u="sn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19022" y="3981239"/>
            <a:ext cx="6889045" cy="714939"/>
          </a:xfrm>
        </p:spPr>
        <p:txBody>
          <a:bodyPr>
            <a:normAutofit/>
          </a:bodyPr>
          <a:lstStyle/>
          <a:p>
            <a:endParaRPr lang="en-US" sz="1600" dirty="0" smtClean="0"/>
          </a:p>
          <a:p>
            <a:endParaRPr lang="en-US" sz="1600" dirty="0"/>
          </a:p>
        </p:txBody>
      </p:sp>
      <p:pic>
        <p:nvPicPr>
          <p:cNvPr id="4" name="image1.png" descr="C:\Users\Madiha\Desktop\University_of_Engineering_and_Technology_Peshawar_logo.svg.png"/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5308035" y="128914"/>
            <a:ext cx="1290774" cy="1188494"/>
          </a:xfrm>
          <a:prstGeom prst="rect">
            <a:avLst/>
          </a:prstGeom>
          <a:ln/>
        </p:spPr>
      </p:pic>
      <p:sp>
        <p:nvSpPr>
          <p:cNvPr id="5" name="TextBox 4"/>
          <p:cNvSpPr txBox="1"/>
          <p:nvPr/>
        </p:nvSpPr>
        <p:spPr>
          <a:xfrm>
            <a:off x="3323434" y="1550044"/>
            <a:ext cx="5177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                   </a:t>
            </a:r>
            <a:r>
              <a:rPr lang="en-US" b="1" dirty="0" smtClean="0">
                <a:latin typeface="Algerian" panose="04020705040A02060702" pitchFamily="82" charset="0"/>
              </a:rPr>
              <a:t>FALL 2021</a:t>
            </a:r>
          </a:p>
          <a:p>
            <a:r>
              <a:rPr lang="en-US" b="1" dirty="0" smtClean="0">
                <a:latin typeface="Algerian" panose="04020705040A02060702" pitchFamily="82" charset="0"/>
              </a:rPr>
              <a:t>           CSE102L Computer programming Lab</a:t>
            </a:r>
          </a:p>
          <a:p>
            <a:r>
              <a:rPr lang="en-US" b="1" dirty="0" smtClean="0">
                <a:latin typeface="Algerian" panose="04020705040A02060702" pitchFamily="82" charset="0"/>
              </a:rPr>
              <a:t>                                   LAB #04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68096" y="2442476"/>
            <a:ext cx="26996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Muhammad Umar Jan</a:t>
            </a:r>
          </a:p>
          <a:p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ETEA ID     :      1508</a:t>
            </a:r>
          </a:p>
        </p:txBody>
      </p:sp>
      <p:sp>
        <p:nvSpPr>
          <p:cNvPr id="7" name="TextBox 6"/>
          <p:cNvSpPr txBox="1"/>
          <p:nvPr/>
        </p:nvSpPr>
        <p:spPr>
          <a:xfrm flipH="1">
            <a:off x="2896067" y="3554080"/>
            <a:ext cx="6114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             Submitted To : </a:t>
            </a:r>
            <a:r>
              <a:rPr lang="en-US" dirty="0" smtClean="0">
                <a:latin typeface="Arial Black" panose="020B0A04020102020204" pitchFamily="34" charset="0"/>
              </a:rPr>
              <a:t>Prof Eng Abdullah Hamid</a:t>
            </a:r>
            <a:endParaRPr lang="en-US" dirty="0">
              <a:latin typeface="Arial Black" panose="020B0A04020102020204" pitchFamily="34" charset="0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396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2" name="suction.wav"/>
          </p:stSnd>
        </p:sndAc>
      </p:transition>
    </mc:Choice>
    <mc:Fallback>
      <p:transition spd="slow" advClick="0" advTm="10000">
        <p:fade/>
        <p:sndAc>
          <p:stSnd>
            <p:snd r:embed="rId2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6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5" presetClass="entr" presetSubtype="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3" presetClass="entr" presetSubtype="528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5" presetClass="entr" presetSubtype="0" fill="hold" nodeType="click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8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PROCESSING UNIT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841445" y="2516414"/>
            <a:ext cx="8825659" cy="3416300"/>
          </a:xfrm>
        </p:spPr>
        <p:txBody>
          <a:bodyPr/>
          <a:lstStyle/>
          <a:p>
            <a:pPr marL="0" indent="0" algn="just">
              <a:buNone/>
            </a:pPr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The </a:t>
            </a: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computer's central processing unit (CPU) is </a:t>
            </a:r>
            <a:r>
              <a:rPr lang="en-US" sz="1400" b="1" dirty="0">
                <a:solidFill>
                  <a:srgbClr val="202124"/>
                </a:solidFill>
                <a:latin typeface="arial" panose="020B0604020202020204" pitchFamily="34" charset="0"/>
              </a:rPr>
              <a:t>the portion of a computer that </a:t>
            </a:r>
            <a:r>
              <a:rPr lang="en-US" sz="1400" b="1" dirty="0" smtClean="0">
                <a:solidFill>
                  <a:srgbClr val="202124"/>
                </a:solidFill>
                <a:latin typeface="arial" panose="020B0604020202020204" pitchFamily="34" charset="0"/>
              </a:rPr>
              <a:t>   retrieves </a:t>
            </a:r>
            <a:r>
              <a:rPr lang="en-US" sz="1400" b="1" dirty="0">
                <a:solidFill>
                  <a:srgbClr val="202124"/>
                </a:solidFill>
                <a:latin typeface="arial" panose="020B0604020202020204" pitchFamily="34" charset="0"/>
              </a:rPr>
              <a:t>and executes instructions</a:t>
            </a:r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en-US" sz="1400" dirty="0">
              <a:solidFill>
                <a:srgbClr val="202124"/>
              </a:solidFill>
              <a:latin typeface="arial" panose="020B0604020202020204" pitchFamily="34" charset="0"/>
            </a:endParaRPr>
          </a:p>
          <a:p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The CPU is </a:t>
            </a:r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essentially </a:t>
            </a: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the brain of a CAD system</a:t>
            </a:r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It consist of </a:t>
            </a: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an arithmetic and logic unit (ALU), a control unit, and various registers</a:t>
            </a:r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.</a:t>
            </a:r>
          </a:p>
          <a:p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This contrasts </a:t>
            </a: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with external components such as main memory and I/O circuitry, and specialized processors such as graphics processing units (GPUs</a:t>
            </a:r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).</a:t>
            </a:r>
          </a:p>
          <a:p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 CPU performs all types of data </a:t>
            </a:r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processing operations.</a:t>
            </a:r>
          </a:p>
          <a:p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T</a:t>
            </a:r>
            <a:r>
              <a:rPr lang="en-US" sz="1400" dirty="0" smtClean="0">
                <a:solidFill>
                  <a:srgbClr val="202124"/>
                </a:solidFill>
                <a:latin typeface="arial" panose="020B0604020202020204" pitchFamily="34" charset="0"/>
              </a:rPr>
              <a:t>he </a:t>
            </a:r>
            <a:r>
              <a:rPr lang="en-US" sz="1400" dirty="0">
                <a:solidFill>
                  <a:srgbClr val="202124"/>
                </a:solidFill>
                <a:latin typeface="arial" panose="020B0604020202020204" pitchFamily="34" charset="0"/>
              </a:rPr>
              <a:t>CPU is called the brain of the computer.</a:t>
            </a:r>
            <a:endParaRPr lang="en-US" sz="1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289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2" name="suction.wav"/>
          </p:stSnd>
        </p:sndAc>
      </p:transition>
    </mc:Choice>
    <mc:Fallback>
      <p:transition spd="slow" advClick="0" advTm="10000">
        <p:fade/>
        <p:sndAc>
          <p:stSnd>
            <p:snd r:embed="rId2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CENTRAL PROCESSING UNIT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074" y="2956867"/>
            <a:ext cx="2219325" cy="2057400"/>
          </a:xfrm>
          <a:scene3d>
            <a:camera prst="isometricOffAxis2Top"/>
            <a:lightRig rig="threePt" dir="t"/>
          </a:scene3d>
        </p:spPr>
      </p:pic>
      <p:sp>
        <p:nvSpPr>
          <p:cNvPr id="11" name="TextBox 10"/>
          <p:cNvSpPr txBox="1"/>
          <p:nvPr/>
        </p:nvSpPr>
        <p:spPr>
          <a:xfrm>
            <a:off x="688621" y="3985567"/>
            <a:ext cx="3995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7030A0"/>
                </a:solidFill>
              </a:rPr>
              <a:t>     </a:t>
            </a:r>
            <a:r>
              <a:rPr lang="en-US" sz="2400" i="1" dirty="0" smtClean="0">
                <a:solidFill>
                  <a:srgbClr val="7030A0"/>
                </a:solidFill>
              </a:rPr>
              <a:t>Central Processing Unit</a:t>
            </a:r>
            <a:endParaRPr lang="en-US" sz="2400" i="1" dirty="0">
              <a:solidFill>
                <a:srgbClr val="7030A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410994" y="3396343"/>
            <a:ext cx="38143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 </a:t>
            </a:r>
            <a:r>
              <a:rPr lang="en-US" dirty="0"/>
              <a:t>central processing unit (</a:t>
            </a:r>
            <a:r>
              <a:rPr lang="en-US" b="1" dirty="0"/>
              <a:t>CPU</a:t>
            </a:r>
            <a:r>
              <a:rPr lang="en-US" dirty="0"/>
              <a:t>), also called a central </a:t>
            </a:r>
            <a:r>
              <a:rPr lang="en-US" b="1" dirty="0"/>
              <a:t>processor</a:t>
            </a:r>
            <a:r>
              <a:rPr lang="en-US" dirty="0"/>
              <a:t>, </a:t>
            </a:r>
            <a:r>
              <a:rPr lang="en-US" dirty="0" smtClean="0"/>
              <a:t>       main</a:t>
            </a:r>
            <a:r>
              <a:rPr lang="en-US" dirty="0"/>
              <a:t> </a:t>
            </a:r>
            <a:r>
              <a:rPr lang="en-US" b="1" dirty="0"/>
              <a:t>processor</a:t>
            </a:r>
            <a:r>
              <a:rPr lang="en-US" dirty="0"/>
              <a:t> or just </a:t>
            </a:r>
            <a:r>
              <a:rPr lang="en-US" b="1" dirty="0"/>
              <a:t>processor</a:t>
            </a:r>
            <a:r>
              <a:rPr lang="en-US" dirty="0"/>
              <a:t>, is the electronic circuitry that executes </a:t>
            </a:r>
            <a:r>
              <a:rPr lang="en-US" dirty="0" smtClean="0"/>
              <a:t>instructions.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229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2" name="suction.wav"/>
          </p:stSnd>
        </p:sndAc>
      </p:transition>
    </mc:Choice>
    <mc:Fallback>
      <p:transition spd="slow" advClick="0" advTm="10000">
        <p:fade/>
        <p:sndAc>
          <p:stSnd>
            <p:snd r:embed="rId2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Muhammad Umar Jan (1508)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CEFB34-BE16-41BD-ACF6-D5D228EA589D}" type="slidenum">
              <a:rPr lang="en-US" smtClean="0"/>
              <a:t>4</a:t>
            </a:fld>
            <a:endParaRPr lang="en-US"/>
          </a:p>
        </p:txBody>
      </p:sp>
      <p:pic>
        <p:nvPicPr>
          <p:cNvPr id="4" name="💻 - See What's Inside a CPU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446918" cy="699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941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10000">
        <p14:flip dir="r"/>
        <p:sndAc>
          <p:stSnd>
            <p:snd r:embed="rId4" name="suction.wav"/>
          </p:stSnd>
        </p:sndAc>
      </p:transition>
    </mc:Choice>
    <mc:Fallback>
      <p:transition spd="slow" advClick="0" advTm="10000">
        <p:fade/>
        <p:sndAc>
          <p:stSnd>
            <p:snd r:embed="rId4" name="suction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457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207</TotalTime>
  <Words>194</Words>
  <Application>Microsoft Office PowerPoint</Application>
  <PresentationFormat>Widescreen</PresentationFormat>
  <Paragraphs>26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Algerian</vt:lpstr>
      <vt:lpstr>Arial</vt:lpstr>
      <vt:lpstr>Arial</vt:lpstr>
      <vt:lpstr>Arial Black</vt:lpstr>
      <vt:lpstr>Calibri</vt:lpstr>
      <vt:lpstr>Garamond</vt:lpstr>
      <vt:lpstr>Organic</vt:lpstr>
      <vt:lpstr>CENTRAL PROCESSING UNIT</vt:lpstr>
      <vt:lpstr>CENTRAL PROCESSING UNIT</vt:lpstr>
      <vt:lpstr>CENTRAL PROCESSING UNIT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</dc:creator>
  <cp:lastModifiedBy>john</cp:lastModifiedBy>
  <cp:revision>23</cp:revision>
  <dcterms:created xsi:type="dcterms:W3CDTF">2021-12-12T19:03:25Z</dcterms:created>
  <dcterms:modified xsi:type="dcterms:W3CDTF">2021-12-16T04:06:00Z</dcterms:modified>
</cp:coreProperties>
</file>